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279" r:id="rId3"/>
    <p:sldId id="284" r:id="rId4"/>
    <p:sldId id="319" r:id="rId5"/>
    <p:sldId id="320" r:id="rId6"/>
    <p:sldId id="321" r:id="rId7"/>
    <p:sldId id="322" r:id="rId8"/>
    <p:sldId id="318" r:id="rId9"/>
    <p:sldId id="33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14-09-2021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9/14/2021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9/14/2021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7</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a:t>
            </a:r>
            <a:r>
              <a:rPr lang="en-US" sz="2000" dirty="0" smtClean="0">
                <a:solidFill>
                  <a:schemeClr val="bg1"/>
                </a:solidFill>
                <a:ea typeface="Segoe UI" panose="020B0502040204020203" pitchFamily="34" charset="0"/>
                <a:cs typeface="Segoe UI" panose="020B0502040204020203" pitchFamily="34" charset="0"/>
              </a:rPr>
              <a:t>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899720"/>
            <a:ext cx="7964159" cy="1631216"/>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Creation and execution of  Data Models </a:t>
            </a:r>
          </a:p>
          <a:p>
            <a:pPr marL="285750" lvl="0" indent="-285750">
              <a:buFont typeface="Arial" panose="020B0604020202020204" pitchFamily="34" charset="0"/>
              <a:buChar char="•"/>
            </a:pPr>
            <a:r>
              <a:rPr lang="en-US" sz="2000" dirty="0">
                <a:solidFill>
                  <a:schemeClr val="bg1"/>
                </a:solidFill>
              </a:rPr>
              <a:t>Showing Concept of currency conversion</a:t>
            </a:r>
          </a:p>
          <a:p>
            <a:pPr marL="285750" lvl="0" indent="-285750">
              <a:buFont typeface="Arial" panose="020B0604020202020204" pitchFamily="34" charset="0"/>
              <a:buChar char="•"/>
            </a:pPr>
            <a:r>
              <a:rPr lang="en-US" sz="2000" dirty="0">
                <a:solidFill>
                  <a:schemeClr val="bg1"/>
                </a:solidFill>
              </a:rPr>
              <a:t>Concept of  Dimensions and Measures </a:t>
            </a:r>
          </a:p>
          <a:p>
            <a:pPr marL="285750" lvl="0" indent="-285750">
              <a:buFont typeface="Arial" panose="020B0604020202020204" pitchFamily="34" charset="0"/>
              <a:buChar char="•"/>
            </a:pPr>
            <a:r>
              <a:rPr lang="en-US" sz="2000" dirty="0">
                <a:solidFill>
                  <a:schemeClr val="bg1"/>
                </a:solidFill>
              </a:rPr>
              <a:t>Implementing OIA  Using Calculation View </a:t>
            </a:r>
          </a:p>
          <a:p>
            <a:pPr marL="285750" lvl="0" indent="-285750">
              <a:buFont typeface="Arial" panose="020B0604020202020204" pitchFamily="34" charset="0"/>
              <a:buChar char="•"/>
            </a:pPr>
            <a:r>
              <a:rPr lang="en-US" sz="2000" dirty="0">
                <a:solidFill>
                  <a:schemeClr val="bg1"/>
                </a:solidFill>
              </a:rPr>
              <a:t>Concept of  Delivery Unit</a:t>
            </a: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Attribute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7E5B41D-1DDF-48C9-A5AF-075F84492B68}"/>
              </a:ext>
            </a:extLst>
          </p:cNvPr>
          <p:cNvSpPr txBox="1"/>
          <p:nvPr/>
        </p:nvSpPr>
        <p:spPr>
          <a:xfrm>
            <a:off x="405780" y="982353"/>
            <a:ext cx="11538341" cy="923330"/>
          </a:xfrm>
          <a:prstGeom prst="rect">
            <a:avLst/>
          </a:prstGeom>
          <a:noFill/>
        </p:spPr>
        <p:txBody>
          <a:bodyPr wrap="square" rtlCol="0">
            <a:spAutoFit/>
          </a:bodyPr>
          <a:lstStyle/>
          <a:p>
            <a:pPr algn="just"/>
            <a:r>
              <a:rPr lang="en-US" sz="1800" b="1" dirty="0">
                <a:solidFill>
                  <a:schemeClr val="bg1"/>
                </a:solidFill>
              </a:rPr>
              <a:t>Attribute views</a:t>
            </a:r>
            <a:r>
              <a:rPr lang="en-US" sz="1800" dirty="0">
                <a:solidFill>
                  <a:schemeClr val="bg1"/>
                </a:solidFill>
              </a:rPr>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8" name="Picture 7"/>
          <p:cNvPicPr>
            <a:picLocks noChangeAspect="1"/>
          </p:cNvPicPr>
          <p:nvPr/>
        </p:nvPicPr>
        <p:blipFill>
          <a:blip r:embed="rId3"/>
          <a:stretch>
            <a:fillRect/>
          </a:stretch>
        </p:blipFill>
        <p:spPr>
          <a:xfrm>
            <a:off x="636159" y="1967395"/>
            <a:ext cx="10866667" cy="4380952"/>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7E5B41D-1DDF-48C9-A5AF-075F84492B68}"/>
              </a:ext>
            </a:extLst>
          </p:cNvPr>
          <p:cNvSpPr txBox="1"/>
          <p:nvPr/>
        </p:nvSpPr>
        <p:spPr>
          <a:xfrm>
            <a:off x="405780" y="982353"/>
            <a:ext cx="11466333" cy="923330"/>
          </a:xfrm>
          <a:prstGeom prst="rect">
            <a:avLst/>
          </a:prstGeom>
          <a:noFill/>
        </p:spPr>
        <p:txBody>
          <a:bodyPr wrap="square" rtlCol="0">
            <a:spAutoFit/>
          </a:bodyPr>
          <a:lstStyle/>
          <a:p>
            <a:pPr algn="just"/>
            <a:r>
              <a:rPr lang="en-US" sz="1800" b="1" dirty="0">
                <a:solidFill>
                  <a:schemeClr val="bg1"/>
                </a:solidFill>
              </a:rPr>
              <a:t>Analytic views</a:t>
            </a:r>
            <a:r>
              <a:rPr lang="en-US" sz="1800" dirty="0">
                <a:solidFill>
                  <a:schemeClr val="bg1"/>
                </a:solidFill>
              </a:rPr>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8" name="Picture 7"/>
          <p:cNvPicPr>
            <a:picLocks noChangeAspect="1"/>
          </p:cNvPicPr>
          <p:nvPr/>
        </p:nvPicPr>
        <p:blipFill>
          <a:blip r:embed="rId3"/>
          <a:stretch>
            <a:fillRect/>
          </a:stretch>
        </p:blipFill>
        <p:spPr>
          <a:xfrm>
            <a:off x="760770" y="2143955"/>
            <a:ext cx="10847619" cy="3980952"/>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Using Calculation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405780" y="923731"/>
            <a:ext cx="11586694" cy="1477328"/>
          </a:xfrm>
          <a:prstGeom prst="rect">
            <a:avLst/>
          </a:prstGeom>
          <a:noFill/>
        </p:spPr>
        <p:txBody>
          <a:bodyPr wrap="square" rtlCol="0">
            <a:spAutoFit/>
          </a:bodyPr>
          <a:lstStyle/>
          <a:p>
            <a:r>
              <a:rPr lang="en-US" sz="1800" dirty="0">
                <a:solidFill>
                  <a:schemeClr val="bg1"/>
                </a:solidFill>
              </a:rPr>
              <a:t>Mr. James told about me to the CIO of the company last week on Christmas dinner. The CIO is very impressed by listening my stories how I helped Mr. James. Now he want me to help him as well.</a:t>
            </a:r>
          </a:p>
          <a:p>
            <a:r>
              <a:rPr lang="en-US" sz="1800" dirty="0">
                <a:solidFill>
                  <a:schemeClr val="bg1"/>
                </a:solidFill>
              </a:rPr>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8"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68658" y="2276872"/>
            <a:ext cx="5861807" cy="424847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Delivery Unit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09263"/>
            <a:ext cx="11184994" cy="923330"/>
          </a:xfrm>
          <a:prstGeom prst="rect">
            <a:avLst/>
          </a:prstGeom>
        </p:spPr>
        <p:txBody>
          <a:bodyPr wrap="square">
            <a:spAutoFit/>
          </a:bodyPr>
          <a:lstStyle/>
          <a:p>
            <a:r>
              <a:rPr lang="en-US" sz="1800" b="1" dirty="0">
                <a:solidFill>
                  <a:schemeClr val="bg1"/>
                </a:solidFill>
              </a:rPr>
              <a:t>Delivery units</a:t>
            </a:r>
            <a:r>
              <a:rPr lang="en-US" sz="1800" dirty="0">
                <a:solidFill>
                  <a:schemeClr val="bg1"/>
                </a:solidFill>
              </a:rPr>
              <a:t> are </a:t>
            </a:r>
            <a:r>
              <a:rPr lang="en-US" sz="1800" b="1" dirty="0">
                <a:solidFill>
                  <a:schemeClr val="bg1"/>
                </a:solidFill>
              </a:rPr>
              <a:t>SAP HANA</a:t>
            </a:r>
            <a:r>
              <a:rPr lang="en-US" sz="1800" dirty="0">
                <a:solidFill>
                  <a:schemeClr val="bg1"/>
                </a:solidFill>
              </a:rPr>
              <a:t> specific packages that can be used to install content, transport data models and applications developed on the </a:t>
            </a:r>
            <a:r>
              <a:rPr lang="en-US" sz="1800" b="1" dirty="0">
                <a:solidFill>
                  <a:schemeClr val="bg1"/>
                </a:solidFill>
              </a:rPr>
              <a:t>SAP HANA</a:t>
            </a:r>
            <a:r>
              <a:rPr lang="en-US" sz="1800" dirty="0">
                <a:solidFill>
                  <a:schemeClr val="bg1"/>
                </a:solidFill>
              </a:rPr>
              <a:t> platform. The </a:t>
            </a:r>
            <a:r>
              <a:rPr lang="en-US" sz="1800" b="1" dirty="0">
                <a:solidFill>
                  <a:schemeClr val="bg1"/>
                </a:solidFill>
              </a:rPr>
              <a:t>delivery unit</a:t>
            </a:r>
            <a:r>
              <a:rPr lang="en-US" sz="1800" dirty="0">
                <a:solidFill>
                  <a:schemeClr val="bg1"/>
                </a:solidFill>
              </a:rPr>
              <a:t> management window can be accessed through the 'Modeler Perspective' in </a:t>
            </a:r>
            <a:r>
              <a:rPr lang="en-US" sz="1800" b="1" dirty="0">
                <a:solidFill>
                  <a:schemeClr val="bg1"/>
                </a:solidFill>
              </a:rPr>
              <a:t>SAP HANA</a:t>
            </a:r>
            <a:r>
              <a:rPr lang="en-US" sz="1800" dirty="0">
                <a:solidFill>
                  <a:schemeClr val="bg1"/>
                </a:solidFill>
              </a:rPr>
              <a:t> Studio.</a:t>
            </a:r>
          </a:p>
        </p:txBody>
      </p:sp>
      <p:pic>
        <p:nvPicPr>
          <p:cNvPr id="2" name="Picture 1"/>
          <p:cNvPicPr>
            <a:picLocks noChangeAspect="1"/>
          </p:cNvPicPr>
          <p:nvPr/>
        </p:nvPicPr>
        <p:blipFill>
          <a:blip r:embed="rId3"/>
          <a:stretch>
            <a:fillRect/>
          </a:stretch>
        </p:blipFill>
        <p:spPr>
          <a:xfrm>
            <a:off x="1269876" y="2403995"/>
            <a:ext cx="8440380" cy="3634666"/>
          </a:xfrm>
          <a:prstGeom prst="rect">
            <a:avLst/>
          </a:prstGeom>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49762162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9433</TotalTime>
  <Words>322</Words>
  <Application>Microsoft Office PowerPoint</Application>
  <PresentationFormat>Custom</PresentationFormat>
  <Paragraphs>60</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7</vt:lpstr>
      <vt:lpstr>Attribute View</vt:lpstr>
      <vt:lpstr>Analytic View</vt:lpstr>
      <vt:lpstr>Calculation View</vt:lpstr>
      <vt:lpstr>OIA Scenario Using Calculation View</vt:lpstr>
      <vt:lpstr>Concept of Delivery Unit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263</cp:revision>
  <dcterms:created xsi:type="dcterms:W3CDTF">2013-09-12T13:05:01Z</dcterms:created>
  <dcterms:modified xsi:type="dcterms:W3CDTF">2021-09-14T11:48:42Z</dcterms:modified>
</cp:coreProperties>
</file>